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7E7379-D208-49CC-8FC9-37DD58265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B96053E-65AA-4163-AC8C-4D696DC09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16DB61A-BD36-4742-92D8-2396962AC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F1573BC-87F6-4FE7-A5AC-CE7C15E6A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A362C65-FED5-498A-AA33-EC010F98A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3698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C202AA-4CFB-40C6-AE6F-2B7D25CB4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AB49336-2ACF-4E38-A2E1-B50AC8E605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D29EBA-35C4-45C3-844A-757377B5A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4269A15-2EF6-42DD-A56B-99AF26730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4CEA88-1A41-46D6-B333-B06B6983D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9420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3C443C0-7AE6-4ECC-8899-5426331748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C685E9C-E131-4881-A9A6-7EBAA4942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FF66770-4EC7-483D-8169-37DBED0A2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3B66C0-13A8-4600-87C2-C724848A7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B723BF6-AF04-4740-80CC-227CE5280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1816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A0095E-818D-4133-8137-1AD57DA6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D86847-C978-4CA2-9B76-D351D21BE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027B5A-0FCE-4D7F-8EEB-B39AA58A5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2250C6-0C01-4303-9637-2FC69A97A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A4DA9FE-75C3-4719-BAF5-5AEBB6726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5297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598349-BE59-440D-8768-E1AE22FA7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0FA138-4915-4E44-A804-9CF12A2AB4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480F12-2E9D-438D-A2AB-7B191F895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986347-B3E5-437F-B085-42BD4A684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5ED4AB-3B4D-43BA-A09F-85300E37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862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DBB8E1-FE34-4DA5-A19B-5F6A1B880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B6D96E-233C-4E8E-946F-A925789548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8A91B0C-5850-4139-8136-37082A0FF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FC26119-40E1-42F3-B642-8DE11E82E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FA34B2-8A90-4796-B2D5-0B9636A96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4904A2-34A0-4353-B756-F8EE280A0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9670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97D3A-2E15-447A-91C0-17EAC160E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1A125B-0C7E-46A0-AB8E-58B10EA0C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C01C7BC-C6A6-43BD-889D-D052EE391E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38C0459-B799-42A8-BAB2-FCE5BF4967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1BD84D6-928C-4C69-B03B-7F3AE5DB0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93EB5CD-FBA5-495A-94E6-B943BD45A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C9BF52C-EF77-43D5-A2CB-B7D799E20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3BB6AEE-98DD-40EE-BD8A-0E67E1231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1864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735CB-D5BE-4F0A-939F-E2C154A53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F4989BF-EDD3-4469-977B-57BB18311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24279D4-14E6-48D6-A722-D88D5DF85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0267A89-C164-4885-8C6C-18F8E9F7A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6071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5CAC8F4-8104-441C-B74C-AE09D575F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1D4CAC8-7606-4C6A-8488-1F5B9F3CC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CB51FB5-1381-45B3-A61D-55541603B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2720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6F1040-9421-4B91-86A5-D21FA247E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4765C7-CC8C-4410-B9F9-86A90D027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2A809E-3BCE-4079-8F9C-1404133AE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292C3F-599D-4D2E-A2F2-358B9B3BA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264B7DB-785F-47D0-8CEA-45A42FBA5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5FB5D6D-193C-4EE4-BFAE-9990519BE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3365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896B87-B2FB-4F55-91C7-2D8186115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09AF431-C22B-48AE-A1DD-2595CBDE73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C6F63FC-FD32-47D0-BD6C-CF7F1BC59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6D6D874-E3C4-4E98-8C6C-9863C7442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5E15C9-F320-4E97-94AC-21A679365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198FCEE-76CC-445A-8A36-D2DA7A967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812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88D6A88-4CF4-4F9D-AACA-4DF272B31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A3E499-4D1A-4266-86F3-DEAA19A56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172A1D2-C4DE-4934-BCF9-749248BD59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7B5A0D-3AD3-4E69-8317-A9409F0F7878}" type="datetimeFigureOut">
              <a:rPr lang="pt-BR" smtClean="0"/>
              <a:t>24/05/2021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DEFFA7C-7386-4A95-8A4E-56A24AD419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52F9FC-FC71-4513-BE3E-8074CAB363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515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4E86B5-906B-4EF6-8CC7-67277AA14D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A origem:</a:t>
            </a:r>
          </a:p>
        </p:txBody>
      </p:sp>
    </p:spTree>
    <p:extLst>
      <p:ext uri="{BB962C8B-B14F-4D97-AF65-F5344CB8AC3E}">
        <p14:creationId xmlns:p14="http://schemas.microsoft.com/office/powerpoint/2010/main" val="352738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pic>
        <p:nvPicPr>
          <p:cNvPr id="8" name="apresentação">
            <a:hlinkClick r:id="" action="ppaction://media"/>
            <a:extLst>
              <a:ext uri="{FF2B5EF4-FFF2-40B4-BE49-F238E27FC236}">
                <a16:creationId xmlns:a16="http://schemas.microsoft.com/office/drawing/2014/main" id="{DC61B7ED-749A-400E-B24F-0C563DAD94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8760" y="531522"/>
            <a:ext cx="10112335" cy="568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046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69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4E86B5-906B-4EF6-8CC7-67277AA14D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O projeto:</a:t>
            </a:r>
          </a:p>
        </p:txBody>
      </p:sp>
    </p:spTree>
    <p:extLst>
      <p:ext uri="{BB962C8B-B14F-4D97-AF65-F5344CB8AC3E}">
        <p14:creationId xmlns:p14="http://schemas.microsoft.com/office/powerpoint/2010/main" val="2706094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4E86B5-906B-4EF6-8CC7-67277AA14D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Ferramenta de gestão</a:t>
            </a:r>
          </a:p>
        </p:txBody>
      </p:sp>
    </p:spTree>
    <p:extLst>
      <p:ext uri="{BB962C8B-B14F-4D97-AF65-F5344CB8AC3E}">
        <p14:creationId xmlns:p14="http://schemas.microsoft.com/office/powerpoint/2010/main" val="4083971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9737" y="0"/>
            <a:ext cx="12271473" cy="6858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BCA05E9-35D1-4BBA-8F1B-B3E0F74B21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282" y="299601"/>
            <a:ext cx="9745435" cy="625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976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4E86B5-906B-4EF6-8CC7-67277AA14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4263" y="1745216"/>
            <a:ext cx="9144000" cy="2387600"/>
          </a:xfrm>
        </p:spPr>
        <p:txBody>
          <a:bodyPr/>
          <a:lstStyle/>
          <a:p>
            <a:r>
              <a:rPr lang="pt-BR" b="1" dirty="0"/>
              <a:t>Obrigado por doar seu tempo!</a:t>
            </a:r>
          </a:p>
        </p:txBody>
      </p:sp>
    </p:spTree>
    <p:extLst>
      <p:ext uri="{BB962C8B-B14F-4D97-AF65-F5344CB8AC3E}">
        <p14:creationId xmlns:p14="http://schemas.microsoft.com/office/powerpoint/2010/main" val="18989757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15</Words>
  <Application>Microsoft Office PowerPoint</Application>
  <PresentationFormat>Widescreen</PresentationFormat>
  <Paragraphs>4</Paragraphs>
  <Slides>6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A origem:</vt:lpstr>
      <vt:lpstr>Apresentação do PowerPoint</vt:lpstr>
      <vt:lpstr>O projeto:</vt:lpstr>
      <vt:lpstr>Ferramenta de gestão</vt:lpstr>
      <vt:lpstr>Apresentação do PowerPoint</vt:lpstr>
      <vt:lpstr>Obrigado por doar seu tempo!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origem</dc:title>
  <dc:creator>MATEUS TEIXEIRA FOLHA</dc:creator>
  <cp:lastModifiedBy>MATEUS TEIXEIRA FOLHA</cp:lastModifiedBy>
  <cp:revision>4</cp:revision>
  <dcterms:created xsi:type="dcterms:W3CDTF">2021-05-21T12:50:33Z</dcterms:created>
  <dcterms:modified xsi:type="dcterms:W3CDTF">2021-05-24T15:14:41Z</dcterms:modified>
</cp:coreProperties>
</file>

<file path=docProps/thumbnail.jpeg>
</file>